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63" r:id="rId3"/>
    <p:sldId id="265" r:id="rId4"/>
    <p:sldId id="261" r:id="rId5"/>
    <p:sldId id="266" r:id="rId6"/>
  </p:sldIdLst>
  <p:sldSz cx="9144000" cy="5143500" type="screen16x9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D0D03-05B5-4F8C-97CE-0EAA91475944}" v="2" dt="2023-04-23T20:33:47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14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egener" userId="0739bd9050dafbf3" providerId="LiveId" clId="{5F1D0D03-05B5-4F8C-97CE-0EAA91475944}"/>
    <pc:docChg chg="custSel delSld modSld">
      <pc:chgData name="Martin Wegener" userId="0739bd9050dafbf3" providerId="LiveId" clId="{5F1D0D03-05B5-4F8C-97CE-0EAA91475944}" dt="2023-04-23T20:33:55.178" v="63" actId="20577"/>
      <pc:docMkLst>
        <pc:docMk/>
      </pc:docMkLst>
      <pc:sldChg chg="del">
        <pc:chgData name="Martin Wegener" userId="0739bd9050dafbf3" providerId="LiveId" clId="{5F1D0D03-05B5-4F8C-97CE-0EAA91475944}" dt="2023-04-23T20:27:16.899" v="0" actId="47"/>
        <pc:sldMkLst>
          <pc:docMk/>
          <pc:sldMk cId="0" sldId="256"/>
        </pc:sldMkLst>
      </pc:sldChg>
      <pc:sldChg chg="del">
        <pc:chgData name="Martin Wegener" userId="0739bd9050dafbf3" providerId="LiveId" clId="{5F1D0D03-05B5-4F8C-97CE-0EAA91475944}" dt="2023-04-23T20:27:16.899" v="0" actId="47"/>
        <pc:sldMkLst>
          <pc:docMk/>
          <pc:sldMk cId="0" sldId="257"/>
        </pc:sldMkLst>
      </pc:sldChg>
      <pc:sldChg chg="del">
        <pc:chgData name="Martin Wegener" userId="0739bd9050dafbf3" providerId="LiveId" clId="{5F1D0D03-05B5-4F8C-97CE-0EAA91475944}" dt="2023-04-23T20:27:16.899" v="0" actId="47"/>
        <pc:sldMkLst>
          <pc:docMk/>
          <pc:sldMk cId="0" sldId="258"/>
        </pc:sldMkLst>
      </pc:sldChg>
      <pc:sldChg chg="del">
        <pc:chgData name="Martin Wegener" userId="0739bd9050dafbf3" providerId="LiveId" clId="{5F1D0D03-05B5-4F8C-97CE-0EAA91475944}" dt="2023-04-23T20:27:16.899" v="0" actId="47"/>
        <pc:sldMkLst>
          <pc:docMk/>
          <pc:sldMk cId="0" sldId="259"/>
        </pc:sldMkLst>
      </pc:sldChg>
      <pc:sldChg chg="del">
        <pc:chgData name="Martin Wegener" userId="0739bd9050dafbf3" providerId="LiveId" clId="{5F1D0D03-05B5-4F8C-97CE-0EAA91475944}" dt="2023-04-23T20:27:16.899" v="0" actId="47"/>
        <pc:sldMkLst>
          <pc:docMk/>
          <pc:sldMk cId="0" sldId="260"/>
        </pc:sldMkLst>
      </pc:sldChg>
      <pc:sldChg chg="modSp del mod">
        <pc:chgData name="Martin Wegener" userId="0739bd9050dafbf3" providerId="LiveId" clId="{5F1D0D03-05B5-4F8C-97CE-0EAA91475944}" dt="2023-04-23T20:31:44.317" v="3" actId="2696"/>
        <pc:sldMkLst>
          <pc:docMk/>
          <pc:sldMk cId="0" sldId="262"/>
        </pc:sldMkLst>
        <pc:spChg chg="mod">
          <ac:chgData name="Martin Wegener" userId="0739bd9050dafbf3" providerId="LiveId" clId="{5F1D0D03-05B5-4F8C-97CE-0EAA91475944}" dt="2023-04-23T20:29:10.625" v="2" actId="20577"/>
          <ac:spMkLst>
            <pc:docMk/>
            <pc:sldMk cId="0" sldId="262"/>
            <ac:spMk id="159" creationId="{00000000-0000-0000-0000-000000000000}"/>
          </ac:spMkLst>
        </pc:spChg>
      </pc:sldChg>
      <pc:sldChg chg="del">
        <pc:chgData name="Martin Wegener" userId="0739bd9050dafbf3" providerId="LiveId" clId="{5F1D0D03-05B5-4F8C-97CE-0EAA91475944}" dt="2023-04-23T20:27:16.899" v="0" actId="47"/>
        <pc:sldMkLst>
          <pc:docMk/>
          <pc:sldMk cId="1330982405" sldId="264"/>
        </pc:sldMkLst>
      </pc:sldChg>
      <pc:sldChg chg="addSp modSp mod">
        <pc:chgData name="Martin Wegener" userId="0739bd9050dafbf3" providerId="LiveId" clId="{5F1D0D03-05B5-4F8C-97CE-0EAA91475944}" dt="2023-04-23T20:33:55.178" v="63" actId="20577"/>
        <pc:sldMkLst>
          <pc:docMk/>
          <pc:sldMk cId="1246302620" sldId="266"/>
        </pc:sldMkLst>
        <pc:spChg chg="mod">
          <ac:chgData name="Martin Wegener" userId="0739bd9050dafbf3" providerId="LiveId" clId="{5F1D0D03-05B5-4F8C-97CE-0EAA91475944}" dt="2023-04-23T20:32:56.608" v="6" actId="1076"/>
          <ac:spMkLst>
            <pc:docMk/>
            <pc:sldMk cId="1246302620" sldId="266"/>
            <ac:spMk id="11" creationId="{C7A44E43-9848-3863-6F4C-D99BA1344CC1}"/>
          </ac:spMkLst>
        </pc:spChg>
        <pc:spChg chg="mod">
          <ac:chgData name="Martin Wegener" userId="0739bd9050dafbf3" providerId="LiveId" clId="{5F1D0D03-05B5-4F8C-97CE-0EAA91475944}" dt="2023-04-23T20:33:00.579" v="7" actId="1076"/>
          <ac:spMkLst>
            <pc:docMk/>
            <pc:sldMk cId="1246302620" sldId="266"/>
            <ac:spMk id="12" creationId="{DF7FA4D9-61B1-E132-EBF0-ED8588FEE9C5}"/>
          </ac:spMkLst>
        </pc:spChg>
        <pc:spChg chg="add mod">
          <ac:chgData name="Martin Wegener" userId="0739bd9050dafbf3" providerId="LiveId" clId="{5F1D0D03-05B5-4F8C-97CE-0EAA91475944}" dt="2023-04-23T20:33:42.028" v="52" actId="1076"/>
          <ac:spMkLst>
            <pc:docMk/>
            <pc:sldMk cId="1246302620" sldId="266"/>
            <ac:spMk id="13" creationId="{DC709C4C-9D91-8060-C651-9FBAE2AF73E2}"/>
          </ac:spMkLst>
        </pc:spChg>
        <pc:spChg chg="add mod">
          <ac:chgData name="Martin Wegener" userId="0739bd9050dafbf3" providerId="LiveId" clId="{5F1D0D03-05B5-4F8C-97CE-0EAA91475944}" dt="2023-04-23T20:33:55.178" v="63" actId="20577"/>
          <ac:spMkLst>
            <pc:docMk/>
            <pc:sldMk cId="1246302620" sldId="266"/>
            <ac:spMk id="14" creationId="{EAF39C9A-2E53-C11E-6C7C-446A241DA2FA}"/>
          </ac:spMkLst>
        </pc:spChg>
      </pc:sldChg>
      <pc:sldChg chg="del">
        <pc:chgData name="Martin Wegener" userId="0739bd9050dafbf3" providerId="LiveId" clId="{5F1D0D03-05B5-4F8C-97CE-0EAA91475944}" dt="2023-04-23T20:27:16.899" v="0" actId="47"/>
        <pc:sldMkLst>
          <pc:docMk/>
          <pc:sldMk cId="818885645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4ABC232-6A65-4D66-A1DE-ED2CCF700A66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4ABC232-6A65-4D66-A1DE-ED2CCF700A66}" type="slidenum">
              <a:rPr lang="de-DE" sz="1400" b="0" strike="noStrike" spc="-1" smtClean="0">
                <a:latin typeface="Times New Roman"/>
              </a:rPr>
              <a:t>1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66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FC9EAB6-32C6-45A7-BBCE-1055E36241DF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866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FC9EAB6-32C6-45A7-BBCE-1055E36241DF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FC9EAB6-32C6-45A7-BBCE-1055E36241DF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75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48920" y="273600"/>
            <a:ext cx="8243280" cy="2898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48920" y="273600"/>
            <a:ext cx="8243280" cy="2898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-9000" y="5213880"/>
            <a:ext cx="83869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t>This presentation uses a free template provided by FPPT.com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t>www.free-power-point-templates.com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-9000" y="5213880"/>
            <a:ext cx="83869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t>This presentation uses a free template provided by FPPT.com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t>www.free-power-point-templates.com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48920" y="273600"/>
            <a:ext cx="8243280" cy="62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supersaas.de/schedule/Tennis-DJK-Furth/Platzbelegu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9143640" cy="94896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446040" algn="l"/>
              </a:tabLst>
            </a:pPr>
            <a:r>
              <a:rPr lang="en-US" sz="2800" b="0" strike="noStrike" spc="-1" dirty="0">
                <a:solidFill>
                  <a:srgbClr val="FFFF00"/>
                </a:solidFill>
                <a:latin typeface="Calibri"/>
                <a:ea typeface="DejaVu Sans"/>
              </a:rPr>
              <a:t>	Mobil </a:t>
            </a:r>
            <a:r>
              <a:rPr lang="en-US" sz="2800" b="0" strike="noStrike" spc="-1" dirty="0" err="1">
                <a:solidFill>
                  <a:srgbClr val="FFFF00"/>
                </a:solidFill>
                <a:latin typeface="Calibri"/>
                <a:ea typeface="DejaVu Sans"/>
              </a:rPr>
              <a:t>Anmelden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6553080" y="4839120"/>
            <a:ext cx="2130840" cy="27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E536B6-B0DE-4649-8A67-8DBC5140D1A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360000" y="4418640"/>
            <a:ext cx="8243280" cy="10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268200" algn="l"/>
              </a:tabLst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268200" algn="l"/>
              </a:tabLst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268200" algn="l"/>
              </a:tabLst>
            </a:pPr>
            <a:endParaRPr lang="de-DE" sz="1800" b="0" strike="noStrike" spc="-1"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761D51-B396-BFF6-C2BD-1C14021A0662}"/>
              </a:ext>
            </a:extLst>
          </p:cNvPr>
          <p:cNvSpPr txBox="1"/>
          <p:nvPr/>
        </p:nvSpPr>
        <p:spPr>
          <a:xfrm>
            <a:off x="442127" y="1612945"/>
            <a:ext cx="3613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Diesen Link anklicken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oder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diesen QR-Code scannen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85AAC8A8-A628-8F60-41DB-CCF7EB169395}"/>
              </a:ext>
            </a:extLst>
          </p:cNvPr>
          <p:cNvSpPr/>
          <p:nvPr/>
        </p:nvSpPr>
        <p:spPr>
          <a:xfrm>
            <a:off x="3908960" y="1612945"/>
            <a:ext cx="469432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  <a:tabLst>
                <a:tab pos="268200" algn="l"/>
              </a:tabLst>
            </a:pPr>
            <a:r>
              <a:rPr lang="de-DE" sz="1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 invalidUrl="https:///"/>
              </a:rPr>
              <a:t>https://</a:t>
            </a:r>
            <a:r>
              <a:rPr lang="de-DE" sz="1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www.supersaas.de/schedule/Tennis-DJK-Furth/Platzbelegung</a:t>
            </a:r>
            <a:endParaRPr lang="de-D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268200" algn="l"/>
              </a:tabLst>
            </a:pPr>
            <a:endParaRPr lang="de-D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268200" algn="l"/>
              </a:tabLst>
            </a:pPr>
            <a:endParaRPr lang="de-DE" sz="1200" b="0" strike="noStrike" spc="-1" dirty="0"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1F366B-D330-B573-65C8-83D436C7E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40" y="2112875"/>
            <a:ext cx="2737045" cy="27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 4"/>
          <p:cNvSpPr/>
          <p:nvPr/>
        </p:nvSpPr>
        <p:spPr>
          <a:xfrm>
            <a:off x="2487600" y="1451160"/>
            <a:ext cx="0" cy="3240000"/>
          </a:xfrm>
          <a:prstGeom prst="line">
            <a:avLst/>
          </a:prstGeom>
          <a:ln>
            <a:solidFill>
              <a:srgbClr val="333333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6"/>
          <p:cNvSpPr/>
          <p:nvPr/>
        </p:nvSpPr>
        <p:spPr>
          <a:xfrm>
            <a:off x="0" y="0"/>
            <a:ext cx="9143640" cy="94896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446040" algn="l"/>
              </a:tabLst>
            </a:pPr>
            <a:r>
              <a:rPr lang="en-US" sz="2700" b="0" strike="noStrike" spc="-1" dirty="0">
                <a:solidFill>
                  <a:srgbClr val="FFFF00"/>
                </a:solidFill>
                <a:latin typeface="Calibri"/>
                <a:ea typeface="DejaVu Sans"/>
              </a:rPr>
              <a:t>	Mobil </a:t>
            </a:r>
            <a:r>
              <a:rPr lang="en-US" sz="2700" b="0" strike="noStrike" spc="-1" dirty="0" err="1">
                <a:solidFill>
                  <a:srgbClr val="FFFF00"/>
                </a:solidFill>
                <a:latin typeface="Calibri"/>
                <a:ea typeface="DejaVu Sans"/>
              </a:rPr>
              <a:t>Anmelden</a:t>
            </a:r>
            <a:endParaRPr lang="de-DE" sz="2700" b="0" strike="noStrike" spc="-1" dirty="0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6553080" y="4767120"/>
            <a:ext cx="2130840" cy="27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58C3B127-C029-2937-95AD-D0D1CDA4222A}"/>
              </a:ext>
            </a:extLst>
          </p:cNvPr>
          <p:cNvSpPr/>
          <p:nvPr/>
        </p:nvSpPr>
        <p:spPr>
          <a:xfrm>
            <a:off x="2643665" y="2562508"/>
            <a:ext cx="4371307" cy="381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1050" dirty="0"/>
              <a:t>… hier beim ersten Mal nichts eingeben, sondern gleich unten zu „Passwort verloren“ </a:t>
            </a:r>
            <a:endParaRPr lang="de-DE" sz="1050" dirty="0">
              <a:solidFill>
                <a:schemeClr val="dk1"/>
              </a:solidFill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E6672612-BA6A-8B26-D50F-2BF3FFABE93D}"/>
              </a:ext>
            </a:extLst>
          </p:cNvPr>
          <p:cNvSpPr/>
          <p:nvPr/>
        </p:nvSpPr>
        <p:spPr>
          <a:xfrm>
            <a:off x="2591648" y="2068026"/>
            <a:ext cx="4364100" cy="2809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50" b="1" dirty="0">
                <a:solidFill>
                  <a:schemeClr val="dk1"/>
                </a:solidFill>
              </a:rPr>
              <a:t>….</a:t>
            </a:r>
            <a:r>
              <a:rPr lang="de-DE" sz="1050" b="1" dirty="0"/>
              <a:t> die </a:t>
            </a:r>
            <a:r>
              <a:rPr lang="de-DE" sz="1050" b="1" dirty="0">
                <a:solidFill>
                  <a:schemeClr val="dk1"/>
                </a:solidFill>
              </a:rPr>
              <a:t>gleiche Mailadresse, mit der Du informiert worden bist</a:t>
            </a:r>
          </a:p>
        </p:txBody>
      </p:sp>
      <p:sp>
        <p:nvSpPr>
          <p:cNvPr id="7" name="Pfeil: nach links gekrümmt 6">
            <a:extLst>
              <a:ext uri="{FF2B5EF4-FFF2-40B4-BE49-F238E27FC236}">
                <a16:creationId xmlns:a16="http://schemas.microsoft.com/office/drawing/2014/main" id="{212104E7-A1D2-E982-E2D4-808B819C349C}"/>
              </a:ext>
            </a:extLst>
          </p:cNvPr>
          <p:cNvSpPr/>
          <p:nvPr/>
        </p:nvSpPr>
        <p:spPr>
          <a:xfrm>
            <a:off x="7066992" y="2639853"/>
            <a:ext cx="417571" cy="2198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Grafik 7" descr="Ein Bild, das Text, Screenshot, Monitor, Bildschirm enthält.&#10;&#10;Automatisch generierte Beschreibung">
            <a:extLst>
              <a:ext uri="{FF2B5EF4-FFF2-40B4-BE49-F238E27FC236}">
                <a16:creationId xmlns:a16="http://schemas.microsoft.com/office/drawing/2014/main" id="{477B0AF6-5FDD-6571-2C96-1C9C926F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4" y="1058396"/>
            <a:ext cx="2242143" cy="3979804"/>
          </a:xfrm>
          <a:prstGeom prst="rect">
            <a:avLst/>
          </a:prstGeom>
        </p:spPr>
      </p:pic>
      <p:sp>
        <p:nvSpPr>
          <p:cNvPr id="6" name="CustomShape 5">
            <a:extLst>
              <a:ext uri="{FF2B5EF4-FFF2-40B4-BE49-F238E27FC236}">
                <a16:creationId xmlns:a16="http://schemas.microsoft.com/office/drawing/2014/main" id="{E5A3410C-37DA-151D-02A6-3F9F03034C4A}"/>
              </a:ext>
            </a:extLst>
          </p:cNvPr>
          <p:cNvSpPr/>
          <p:nvPr/>
        </p:nvSpPr>
        <p:spPr>
          <a:xfrm>
            <a:off x="2071559" y="4557759"/>
            <a:ext cx="5000522" cy="2809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50" b="1" dirty="0"/>
              <a:t>… dann folgt die übliche Prozedur,  … mail an Mailadresse, neues Passwort </a:t>
            </a:r>
            <a:endParaRPr lang="de-DE" sz="1050" b="1" dirty="0">
              <a:solidFill>
                <a:schemeClr val="dk1"/>
              </a:solidFill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1986C9E9-830A-40F7-D161-ABEDB1B43C59}"/>
              </a:ext>
            </a:extLst>
          </p:cNvPr>
          <p:cNvSpPr/>
          <p:nvPr/>
        </p:nvSpPr>
        <p:spPr>
          <a:xfrm>
            <a:off x="2071559" y="4166175"/>
            <a:ext cx="5000522" cy="2809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 Nein, hat der Admin schon erledigt!</a:t>
            </a:r>
          </a:p>
        </p:txBody>
      </p:sp>
    </p:spTree>
    <p:extLst>
      <p:ext uri="{BB962C8B-B14F-4D97-AF65-F5344CB8AC3E}">
        <p14:creationId xmlns:p14="http://schemas.microsoft.com/office/powerpoint/2010/main" val="406151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2"/>
          <p:cNvSpPr/>
          <p:nvPr/>
        </p:nvSpPr>
        <p:spPr>
          <a:xfrm>
            <a:off x="2663280" y="1117800"/>
            <a:ext cx="187164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1200" b="0" strike="noStrike" spc="-1" dirty="0">
              <a:latin typeface="Callibri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0" y="0"/>
            <a:ext cx="9143640" cy="94896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446040" algn="l"/>
              </a:tabLst>
            </a:pPr>
            <a:r>
              <a:rPr lang="en-US" sz="2700" b="0" strike="noStrike" spc="-1" dirty="0">
                <a:solidFill>
                  <a:srgbClr val="FFFF00"/>
                </a:solidFill>
                <a:latin typeface="Calibri"/>
                <a:ea typeface="DejaVu Sans"/>
              </a:rPr>
              <a:t>	Mobil Platz </a:t>
            </a:r>
            <a:r>
              <a:rPr lang="en-US" sz="2700" b="0" strike="noStrike" spc="-1" dirty="0" err="1">
                <a:solidFill>
                  <a:srgbClr val="FFFF00"/>
                </a:solidFill>
                <a:latin typeface="Calibri"/>
                <a:ea typeface="DejaVu Sans"/>
              </a:rPr>
              <a:t>reservieren</a:t>
            </a:r>
            <a:endParaRPr lang="de-DE" sz="2700" b="0" strike="noStrike" spc="-1" dirty="0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6553080" y="4767120"/>
            <a:ext cx="2130840" cy="27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4277520" y="3701520"/>
            <a:ext cx="71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497F5FB-C98C-899E-A359-49D9EDF9439E}"/>
              </a:ext>
            </a:extLst>
          </p:cNvPr>
          <p:cNvGrpSpPr/>
          <p:nvPr/>
        </p:nvGrpSpPr>
        <p:grpSpPr>
          <a:xfrm>
            <a:off x="303179" y="1036331"/>
            <a:ext cx="1636148" cy="4107169"/>
            <a:chOff x="303179" y="1036331"/>
            <a:chExt cx="2026040" cy="4925648"/>
          </a:xfrm>
        </p:grpSpPr>
        <p:pic>
          <p:nvPicPr>
            <p:cNvPr id="6" name="Grafik 5" descr="Ein Bild, das Text, Monitor, Spielstandanzeige, Silber enthält.&#10;&#10;Automatisch generierte Beschreibung">
              <a:extLst>
                <a:ext uri="{FF2B5EF4-FFF2-40B4-BE49-F238E27FC236}">
                  <a16:creationId xmlns:a16="http://schemas.microsoft.com/office/drawing/2014/main" id="{A46901D1-5024-8A1B-43DD-EE4AC5022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80" y="1036331"/>
              <a:ext cx="2026039" cy="3596220"/>
            </a:xfrm>
            <a:prstGeom prst="rect">
              <a:avLst/>
            </a:prstGeom>
          </p:spPr>
        </p:pic>
        <p:pic>
          <p:nvPicPr>
            <p:cNvPr id="8" name="Grafik 7" descr="Ein Bild, das Text, Monitor, Bildschirm, Screenshot enthält.&#10;&#10;Automatisch generierte Beschreibung">
              <a:extLst>
                <a:ext uri="{FF2B5EF4-FFF2-40B4-BE49-F238E27FC236}">
                  <a16:creationId xmlns:a16="http://schemas.microsoft.com/office/drawing/2014/main" id="{68014999-F2F3-A3E1-59D1-96F7B0D7F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87"/>
            <a:stretch/>
          </p:blipFill>
          <p:spPr>
            <a:xfrm>
              <a:off x="303179" y="3843341"/>
              <a:ext cx="2026040" cy="2118638"/>
            </a:xfrm>
            <a:prstGeom prst="rect">
              <a:avLst/>
            </a:prstGeom>
          </p:spPr>
        </p:pic>
      </p:grpSp>
      <p:pic>
        <p:nvPicPr>
          <p:cNvPr id="10" name="Grafik 9" descr="Ein Bild, das Kalender enthält.&#10;&#10;Automatisch generierte Beschreibung">
            <a:extLst>
              <a:ext uri="{FF2B5EF4-FFF2-40B4-BE49-F238E27FC236}">
                <a16:creationId xmlns:a16="http://schemas.microsoft.com/office/drawing/2014/main" id="{7700F3C3-03EE-6555-F729-9A6569AD9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42" y="1049532"/>
            <a:ext cx="2254168" cy="4001149"/>
          </a:xfrm>
          <a:prstGeom prst="rect">
            <a:avLst/>
          </a:prstGeom>
        </p:spPr>
      </p:pic>
      <p:sp>
        <p:nvSpPr>
          <p:cNvPr id="153" name="CustomShape 8"/>
          <p:cNvSpPr/>
          <p:nvPr/>
        </p:nvSpPr>
        <p:spPr>
          <a:xfrm>
            <a:off x="450000" y="4122349"/>
            <a:ext cx="806044" cy="258731"/>
          </a:xfrm>
          <a:prstGeom prst="flowChartAlternateProcess">
            <a:avLst/>
          </a:prstGeom>
          <a:noFill/>
          <a:ln w="1908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A30A8157-02F6-ED96-067E-984B6E254D24}"/>
              </a:ext>
            </a:extLst>
          </p:cNvPr>
          <p:cNvSpPr/>
          <p:nvPr/>
        </p:nvSpPr>
        <p:spPr>
          <a:xfrm>
            <a:off x="2250831" y="1354621"/>
            <a:ext cx="2254168" cy="358916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Anderes Datum/Uhrzeit auswählen, z.B. 26. ab 8:00</a:t>
            </a: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809E1EA6-91B3-ECA7-2CDD-5DA17AFFD282}"/>
              </a:ext>
            </a:extLst>
          </p:cNvPr>
          <p:cNvSpPr/>
          <p:nvPr/>
        </p:nvSpPr>
        <p:spPr>
          <a:xfrm>
            <a:off x="5436158" y="3019839"/>
            <a:ext cx="411983" cy="205682"/>
          </a:xfrm>
          <a:prstGeom prst="flowChartAlternateProcess">
            <a:avLst/>
          </a:prstGeom>
          <a:noFill/>
          <a:ln w="1908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8">
            <a:extLst>
              <a:ext uri="{FF2B5EF4-FFF2-40B4-BE49-F238E27FC236}">
                <a16:creationId xmlns:a16="http://schemas.microsoft.com/office/drawing/2014/main" id="{94C7102B-F22A-EFD0-B539-0B23FE4D826E}"/>
              </a:ext>
            </a:extLst>
          </p:cNvPr>
          <p:cNvSpPr/>
          <p:nvPr/>
        </p:nvSpPr>
        <p:spPr>
          <a:xfrm>
            <a:off x="6347088" y="3269890"/>
            <a:ext cx="546081" cy="254229"/>
          </a:xfrm>
          <a:prstGeom prst="flowChartAlternateProcess">
            <a:avLst/>
          </a:prstGeom>
          <a:noFill/>
          <a:ln w="1908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6"/>
          <p:cNvSpPr/>
          <p:nvPr/>
        </p:nvSpPr>
        <p:spPr>
          <a:xfrm>
            <a:off x="0" y="0"/>
            <a:ext cx="9143640" cy="94896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446040" algn="l"/>
              </a:tabLst>
            </a:pPr>
            <a:r>
              <a:rPr lang="en-US" sz="2700" b="0" strike="noStrike" spc="-1" dirty="0">
                <a:solidFill>
                  <a:srgbClr val="FFFF00"/>
                </a:solidFill>
                <a:latin typeface="Calibri"/>
                <a:ea typeface="DejaVu Sans"/>
              </a:rPr>
              <a:t>	Mobil </a:t>
            </a:r>
            <a:r>
              <a:rPr lang="en-US" sz="2700" b="0" strike="noStrike" spc="-1" dirty="0" err="1">
                <a:solidFill>
                  <a:srgbClr val="FFFF00"/>
                </a:solidFill>
                <a:latin typeface="Calibri"/>
                <a:ea typeface="DejaVu Sans"/>
              </a:rPr>
              <a:t>Reservierung</a:t>
            </a:r>
            <a:r>
              <a:rPr lang="en-US" sz="2700" b="0" strike="noStrike" spc="-1" dirty="0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r>
              <a:rPr lang="en-US" sz="2700" b="0" strike="noStrike" spc="-1" dirty="0" err="1">
                <a:solidFill>
                  <a:srgbClr val="FFFF00"/>
                </a:solidFill>
                <a:latin typeface="Calibri"/>
                <a:ea typeface="DejaVu Sans"/>
              </a:rPr>
              <a:t>bestätigen</a:t>
            </a:r>
            <a:endParaRPr lang="de-DE" sz="2700" b="0" strike="noStrike" spc="-1" dirty="0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6553080" y="4767120"/>
            <a:ext cx="2130840" cy="27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r>
            <a:endParaRPr lang="de-DE" sz="1200" b="0" strike="noStrike" spc="-1">
              <a:latin typeface="Arial"/>
            </a:endParaRPr>
          </a:p>
        </p:txBody>
      </p:sp>
      <p:pic>
        <p:nvPicPr>
          <p:cNvPr id="6" name="Grafik 5" descr="Ein Bild, das Text, Screenshot, Monitor, Mobiltelefon enthält.&#10;&#10;Automatisch generierte Beschreibung">
            <a:extLst>
              <a:ext uri="{FF2B5EF4-FFF2-40B4-BE49-F238E27FC236}">
                <a16:creationId xmlns:a16="http://schemas.microsoft.com/office/drawing/2014/main" id="{D74EC45B-0FD1-672B-AEB4-933EBD181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/>
          <a:stretch/>
        </p:blipFill>
        <p:spPr>
          <a:xfrm>
            <a:off x="366479" y="1003806"/>
            <a:ext cx="2025151" cy="3136115"/>
          </a:xfrm>
          <a:prstGeom prst="rect">
            <a:avLst/>
          </a:prstGeom>
        </p:spPr>
      </p:pic>
      <p:pic>
        <p:nvPicPr>
          <p:cNvPr id="8" name="Grafik 7" descr="Ein Bild, das Text, Screenshot, Monitor, Mobiltelefon enthält.&#10;&#10;Automatisch generierte Beschreibung">
            <a:extLst>
              <a:ext uri="{FF2B5EF4-FFF2-40B4-BE49-F238E27FC236}">
                <a16:creationId xmlns:a16="http://schemas.microsoft.com/office/drawing/2014/main" id="{59AD1990-7A20-9DED-7367-42E1E2CB9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2" b="-65822"/>
          <a:stretch/>
        </p:blipFill>
        <p:spPr>
          <a:xfrm>
            <a:off x="361754" y="3722494"/>
            <a:ext cx="2029720" cy="3602754"/>
          </a:xfrm>
          <a:prstGeom prst="rect">
            <a:avLst/>
          </a:prstGeom>
        </p:spPr>
      </p:pic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C7A44E43-9848-3863-6F4C-D99BA1344CC1}"/>
              </a:ext>
            </a:extLst>
          </p:cNvPr>
          <p:cNvSpPr/>
          <p:nvPr/>
        </p:nvSpPr>
        <p:spPr>
          <a:xfrm>
            <a:off x="2398042" y="3718081"/>
            <a:ext cx="5303080" cy="539280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Immer ohne </a:t>
            </a:r>
            <a:r>
              <a:rPr lang="de-DE" sz="1200" dirty="0" err="1"/>
              <a:t>Wdh</a:t>
            </a:r>
            <a:r>
              <a:rPr lang="de-DE" sz="1200" dirty="0"/>
              <a:t>! Serientermine über </a:t>
            </a:r>
            <a:r>
              <a:rPr lang="de-DE" sz="1200" dirty="0" err="1"/>
              <a:t>Abt.leiter</a:t>
            </a:r>
            <a:r>
              <a:rPr lang="de-DE" sz="1200" dirty="0"/>
              <a:t> einstellen lassen</a:t>
            </a:r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DF7FA4D9-61B1-E132-EBF0-ED8588FEE9C5}"/>
              </a:ext>
            </a:extLst>
          </p:cNvPr>
          <p:cNvSpPr/>
          <p:nvPr/>
        </p:nvSpPr>
        <p:spPr>
          <a:xfrm>
            <a:off x="1996466" y="4244040"/>
            <a:ext cx="1496880" cy="26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dk1"/>
                </a:solidFill>
              </a:rPr>
              <a:t>Bestätigen</a:t>
            </a: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DC709C4C-9D91-8060-C651-9FBAE2AF73E2}"/>
              </a:ext>
            </a:extLst>
          </p:cNvPr>
          <p:cNvSpPr/>
          <p:nvPr/>
        </p:nvSpPr>
        <p:spPr>
          <a:xfrm>
            <a:off x="1996466" y="2857368"/>
            <a:ext cx="2250864" cy="26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dk1"/>
                </a:solidFill>
              </a:rPr>
              <a:t>…sollte richtig vorbelegt sein</a:t>
            </a: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EAF39C9A-2E53-C11E-6C7C-446A241DA2FA}"/>
              </a:ext>
            </a:extLst>
          </p:cNvPr>
          <p:cNvSpPr/>
          <p:nvPr/>
        </p:nvSpPr>
        <p:spPr>
          <a:xfrm>
            <a:off x="1996466" y="2326189"/>
            <a:ext cx="2250864" cy="26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dk1"/>
                </a:solidFill>
              </a:rPr>
              <a:t>optional</a:t>
            </a:r>
            <a:endParaRPr lang="de-DE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0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Bildschirmpräsentation (16:9)</PresentationFormat>
  <Paragraphs>31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Callibri</vt:lpstr>
      <vt:lpstr>Symbol</vt:lpstr>
      <vt:lpstr>Times New Roman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Sherlock Holmes</dc:creator>
  <dc:description/>
  <cp:lastModifiedBy>Martin Wegener</cp:lastModifiedBy>
  <cp:revision>27</cp:revision>
  <dcterms:created xsi:type="dcterms:W3CDTF">2017-07-17T11:53:34Z</dcterms:created>
  <dcterms:modified xsi:type="dcterms:W3CDTF">2023-04-23T20:33:56Z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Bildschirmpräsentation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